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72" r:id="rId3"/>
    <p:sldId id="267" r:id="rId4"/>
    <p:sldId id="268" r:id="rId5"/>
    <p:sldId id="269" r:id="rId6"/>
    <p:sldId id="270" r:id="rId7"/>
    <p:sldId id="271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308" r:id="rId35"/>
    <p:sldId id="309" r:id="rId36"/>
    <p:sldId id="310" r:id="rId37"/>
    <p:sldId id="311" r:id="rId38"/>
    <p:sldId id="312" r:id="rId39"/>
    <p:sldId id="313" r:id="rId40"/>
    <p:sldId id="300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D291F90-257A-9949-BF74-0E3FDE14565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B4CB10EB-5A8C-5E42-8AE1-FDACBDB4D3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060" y="2372551"/>
            <a:ext cx="8042276" cy="1336956"/>
          </a:xfrm>
        </p:spPr>
        <p:txBody>
          <a:bodyPr/>
          <a:lstStyle/>
          <a:p>
            <a:pPr algn="l"/>
            <a:r>
              <a:rPr lang="en-US" b="1" dirty="0" smtClean="0"/>
              <a:t>	Los </a:t>
            </a:r>
            <a:r>
              <a:rPr lang="en-US" b="1" dirty="0" err="1" smtClean="0"/>
              <a:t>números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OCHO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8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NUEVE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9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DIEZ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11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12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13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CATORCE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14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QUINCE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15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DIECISÉIS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16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DIECISIETE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17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CERO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DIECIOCHO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18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DIECINUEVE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19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VEINTIUNO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21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VEINTIDÓS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22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VEINTITRÉS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VEINTICUATRO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24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VEINTICINCO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25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VEINTISÉIS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26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VEINTISIETE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27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UNO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VEINTIOCHO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28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VEINTINUEVE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29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TREINTA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30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CUARENTA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40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CINCUENTA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50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SESENTA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60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</a:t>
            </a:r>
            <a:r>
              <a:rPr lang="en-US" b="1" u="sng" dirty="0" smtClean="0"/>
              <a:t>TEN</a:t>
            </a:r>
            <a:r>
              <a:rPr lang="en-US" b="1" dirty="0" smtClean="0"/>
              <a:t>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70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OCHENTA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80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NOVENTA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90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CIEN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100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2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991" y="517525"/>
            <a:ext cx="8693569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latin typeface="+mn-lt"/>
                <a:ea typeface="+mn-ea"/>
                <a:cs typeface="+mn-cs"/>
              </a:rPr>
              <a:t>Patterns </a:t>
            </a:r>
            <a:r>
              <a:rPr lang="en-US" sz="5000" b="1">
                <a:latin typeface="+mn-lt"/>
                <a:ea typeface="+mn-ea"/>
                <a:cs typeface="+mn-cs"/>
              </a:rPr>
              <a:t>for </a:t>
            </a:r>
            <a:r>
              <a:rPr lang="en-US" sz="5000" b="1" smtClean="0">
                <a:latin typeface="+mn-lt"/>
                <a:ea typeface="+mn-ea"/>
                <a:cs typeface="+mn-cs"/>
              </a:rPr>
              <a:t>31-99</a:t>
            </a:r>
            <a:r>
              <a:rPr lang="en-US" sz="5000" b="1" dirty="0" smtClean="0">
                <a:latin typeface="+mn-lt"/>
                <a:ea typeface="+mn-ea"/>
                <a:cs typeface="+mn-cs"/>
              </a:rPr>
              <a:t>:</a:t>
            </a:r>
            <a:endParaRPr lang="en-US" sz="500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000" dirty="0">
              <a:latin typeface="+mn-lt"/>
              <a:ea typeface="+mn-ea"/>
              <a:cs typeface="+mn-cs"/>
            </a:endParaRP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3500" dirty="0">
                <a:latin typeface="+mn-lt"/>
                <a:ea typeface="+mn-ea"/>
                <a:cs typeface="+mn-cs"/>
              </a:rPr>
              <a:t>Take the first part of the number (ex. 37</a:t>
            </a:r>
            <a:r>
              <a:rPr lang="en-US" sz="3500" dirty="0">
                <a:latin typeface="+mn-lt"/>
                <a:ea typeface="+mn-ea"/>
                <a:cs typeface="+mn-cs"/>
                <a:sym typeface="Wingdings"/>
              </a:rPr>
              <a:t> 30)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3500" dirty="0">
                <a:latin typeface="+mn-lt"/>
                <a:ea typeface="+mn-ea"/>
                <a:cs typeface="+mn-cs"/>
              </a:rPr>
              <a:t>Write the “base number” (ex. </a:t>
            </a:r>
            <a:r>
              <a:rPr lang="en-US" sz="3500" dirty="0" err="1">
                <a:latin typeface="+mn-lt"/>
                <a:ea typeface="+mn-ea"/>
                <a:cs typeface="+mn-cs"/>
              </a:rPr>
              <a:t>treinta</a:t>
            </a:r>
            <a:r>
              <a:rPr lang="en-US" sz="3500" dirty="0">
                <a:latin typeface="+mn-lt"/>
                <a:ea typeface="+mn-ea"/>
                <a:cs typeface="+mn-cs"/>
              </a:rPr>
              <a:t>)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3500" dirty="0">
                <a:latin typeface="+mn-lt"/>
                <a:ea typeface="+mn-ea"/>
                <a:cs typeface="+mn-cs"/>
              </a:rPr>
              <a:t>Add “y” (ex. </a:t>
            </a:r>
            <a:r>
              <a:rPr lang="en-US" sz="3500" dirty="0" err="1">
                <a:latin typeface="+mn-lt"/>
                <a:ea typeface="+mn-ea"/>
                <a:cs typeface="+mn-cs"/>
              </a:rPr>
              <a:t>treinta</a:t>
            </a:r>
            <a:r>
              <a:rPr lang="en-US" sz="3500" dirty="0">
                <a:latin typeface="+mn-lt"/>
                <a:ea typeface="+mn-ea"/>
                <a:cs typeface="+mn-cs"/>
              </a:rPr>
              <a:t> y)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3500" dirty="0">
                <a:latin typeface="+mn-lt"/>
                <a:ea typeface="+mn-ea"/>
                <a:cs typeface="+mn-cs"/>
              </a:rPr>
              <a:t>Add the last number (ex. </a:t>
            </a:r>
            <a:r>
              <a:rPr lang="en-US" sz="3500" dirty="0" err="1">
                <a:latin typeface="+mn-lt"/>
                <a:ea typeface="+mn-ea"/>
                <a:cs typeface="+mn-cs"/>
              </a:rPr>
              <a:t>treinta</a:t>
            </a:r>
            <a:r>
              <a:rPr lang="en-US" sz="3500" dirty="0">
                <a:latin typeface="+mn-lt"/>
                <a:ea typeface="+mn-ea"/>
                <a:cs typeface="+mn-cs"/>
              </a:rPr>
              <a:t> y </a:t>
            </a:r>
            <a:r>
              <a:rPr lang="en-US" sz="3500" dirty="0" err="1" smtClean="0">
                <a:latin typeface="+mn-lt"/>
                <a:ea typeface="+mn-ea"/>
                <a:cs typeface="+mn-cs"/>
              </a:rPr>
              <a:t>siete</a:t>
            </a:r>
            <a:r>
              <a:rPr lang="en-US" sz="3500" dirty="0" smtClean="0">
                <a:latin typeface="+mn-lt"/>
                <a:ea typeface="+mn-ea"/>
                <a:cs typeface="+mn-cs"/>
              </a:rPr>
              <a:t>)</a:t>
            </a:r>
            <a:endParaRPr lang="en-US" sz="3500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3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CUATRO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4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CINCO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5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6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SIETE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18000" b="1" dirty="0" smtClean="0"/>
              <a:t>7</a:t>
            </a:r>
            <a:endParaRPr lang="en-US" sz="18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1576</TotalTime>
  <Words>126</Words>
  <Application>Microsoft Office PowerPoint</Application>
  <PresentationFormat>On-screen Show (4:3)</PresentationFormat>
  <Paragraphs>83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Breeze</vt:lpstr>
      <vt:lpstr> Los números</vt:lpstr>
      <vt:lpstr>CERO</vt:lpstr>
      <vt:lpstr>UNO</vt:lpstr>
      <vt:lpstr>DOS</vt:lpstr>
      <vt:lpstr>TRES</vt:lpstr>
      <vt:lpstr>CUATRO</vt:lpstr>
      <vt:lpstr>CINCO</vt:lpstr>
      <vt:lpstr>SEIS</vt:lpstr>
      <vt:lpstr>SIETE</vt:lpstr>
      <vt:lpstr>OCHO</vt:lpstr>
      <vt:lpstr>NUEVE</vt:lpstr>
      <vt:lpstr>DIEZ</vt:lpstr>
      <vt:lpstr>ONCE</vt:lpstr>
      <vt:lpstr>DOCE</vt:lpstr>
      <vt:lpstr>TRECE</vt:lpstr>
      <vt:lpstr>CATORCE</vt:lpstr>
      <vt:lpstr>QUINCE</vt:lpstr>
      <vt:lpstr>DIECISÉIS</vt:lpstr>
      <vt:lpstr>DIECISIETE</vt:lpstr>
      <vt:lpstr>DIECIOCHO</vt:lpstr>
      <vt:lpstr>DIECINUEVE</vt:lpstr>
      <vt:lpstr>VEINTE</vt:lpstr>
      <vt:lpstr>VEINTIUNO</vt:lpstr>
      <vt:lpstr>VEINTIDÓS</vt:lpstr>
      <vt:lpstr>VEINTITRÉS</vt:lpstr>
      <vt:lpstr>VEINTICUATRO</vt:lpstr>
      <vt:lpstr>VEINTICINCO</vt:lpstr>
      <vt:lpstr>VEINTISÉIS</vt:lpstr>
      <vt:lpstr>VEINTISIETE</vt:lpstr>
      <vt:lpstr>VEINTIOCHO</vt:lpstr>
      <vt:lpstr>VEINTINUEVE</vt:lpstr>
      <vt:lpstr>TREINTA</vt:lpstr>
      <vt:lpstr>CUARENTA</vt:lpstr>
      <vt:lpstr>CINCUENTA</vt:lpstr>
      <vt:lpstr>SESENTA</vt:lpstr>
      <vt:lpstr>SETENTA</vt:lpstr>
      <vt:lpstr>OCHENTA</vt:lpstr>
      <vt:lpstr>NOVENTA</vt:lpstr>
      <vt:lpstr>CIEN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Objetivo: Puedo usar los números en español para dar mi número de teléfono</dc:title>
  <dc:creator>Sarah Whittaker</dc:creator>
  <cp:lastModifiedBy>Daniel2008</cp:lastModifiedBy>
  <cp:revision>27</cp:revision>
  <dcterms:created xsi:type="dcterms:W3CDTF">2013-09-25T19:29:18Z</dcterms:created>
  <dcterms:modified xsi:type="dcterms:W3CDTF">2016-01-28T04:32:13Z</dcterms:modified>
</cp:coreProperties>
</file>