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57" r:id="rId4"/>
    <p:sldId id="258" r:id="rId5"/>
    <p:sldId id="259" r:id="rId6"/>
    <p:sldId id="260" r:id="rId7"/>
    <p:sldId id="261" r:id="rId8"/>
    <p:sldId id="263" r:id="rId9"/>
    <p:sldId id="280" r:id="rId10"/>
    <p:sldId id="274" r:id="rId11"/>
    <p:sldId id="267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68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3921-9C2A-442F-B8E7-6FC5C97A41AC}" type="datetimeFigureOut">
              <a:rPr lang="en-US" smtClean="0"/>
              <a:pPr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854D-2308-498F-AD4D-8BBC2598F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5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3921-9C2A-442F-B8E7-6FC5C97A41AC}" type="datetimeFigureOut">
              <a:rPr lang="en-US" smtClean="0"/>
              <a:pPr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854D-2308-498F-AD4D-8BBC2598F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4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3921-9C2A-442F-B8E7-6FC5C97A41AC}" type="datetimeFigureOut">
              <a:rPr lang="en-US" smtClean="0"/>
              <a:pPr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854D-2308-498F-AD4D-8BBC2598F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3921-9C2A-442F-B8E7-6FC5C97A41AC}" type="datetimeFigureOut">
              <a:rPr lang="en-US" smtClean="0"/>
              <a:pPr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854D-2308-498F-AD4D-8BBC2598F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7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3921-9C2A-442F-B8E7-6FC5C97A41AC}" type="datetimeFigureOut">
              <a:rPr lang="en-US" smtClean="0"/>
              <a:pPr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854D-2308-498F-AD4D-8BBC2598F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5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3921-9C2A-442F-B8E7-6FC5C97A41AC}" type="datetimeFigureOut">
              <a:rPr lang="en-US" smtClean="0"/>
              <a:pPr/>
              <a:t>10/28/15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854D-2308-498F-AD4D-8BBC2598F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1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3921-9C2A-442F-B8E7-6FC5C97A41AC}" type="datetimeFigureOut">
              <a:rPr lang="en-US" smtClean="0"/>
              <a:pPr/>
              <a:t>10/28/15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854D-2308-498F-AD4D-8BBC2598F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5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3921-9C2A-442F-B8E7-6FC5C97A41AC}" type="datetimeFigureOut">
              <a:rPr lang="en-US" smtClean="0"/>
              <a:pPr/>
              <a:t>10/28/15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854D-2308-498F-AD4D-8BBC2598F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1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3921-9C2A-442F-B8E7-6FC5C97A41AC}" type="datetimeFigureOut">
              <a:rPr lang="en-US" smtClean="0"/>
              <a:pPr/>
              <a:t>10/28/15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854D-2308-498F-AD4D-8BBC2598F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9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3921-9C2A-442F-B8E7-6FC5C97A41AC}" type="datetimeFigureOut">
              <a:rPr lang="en-US" smtClean="0"/>
              <a:pPr/>
              <a:t>10/28/15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854D-2308-498F-AD4D-8BBC2598F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9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3921-9C2A-442F-B8E7-6FC5C97A41AC}" type="datetimeFigureOut">
              <a:rPr lang="en-US" smtClean="0"/>
              <a:pPr/>
              <a:t>10/28/15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854D-2308-498F-AD4D-8BBC2598F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1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93921-9C2A-442F-B8E7-6FC5C97A41AC}" type="datetimeFigureOut">
              <a:rPr lang="en-US" smtClean="0"/>
              <a:pPr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854D-2308-498F-AD4D-8BBC2598F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gif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952999"/>
          </a:xfrm>
        </p:spPr>
        <p:txBody>
          <a:bodyPr>
            <a:normAutofit/>
          </a:bodyPr>
          <a:lstStyle/>
          <a:p>
            <a:r>
              <a:rPr lang="en-US" sz="4000" b="1" dirty="0"/>
              <a:t>I</a:t>
            </a:r>
            <a:r>
              <a:rPr lang="en-US" sz="4000" b="1" dirty="0" smtClean="0"/>
              <a:t>dentify </a:t>
            </a:r>
            <a:r>
              <a:rPr lang="en-US" sz="4000" b="1" dirty="0"/>
              <a:t>and describe classmates and family members by identifying, speaking and writing physical and personality </a:t>
            </a:r>
            <a:r>
              <a:rPr lang="en-US" sz="4000" b="1" dirty="0" smtClean="0"/>
              <a:t>characteristics</a:t>
            </a:r>
            <a:r>
              <a:rPr lang="en-US" sz="3200" dirty="0"/>
              <a:t>.</a:t>
            </a:r>
            <a:endParaRPr lang="en-US" sz="4000" b="1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objectives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9091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762001" y="838200"/>
            <a:ext cx="7543799" cy="5287963"/>
          </a:xfrm>
        </p:spPr>
        <p:txBody>
          <a:bodyPr>
            <a:normAutofit/>
          </a:bodyPr>
          <a:lstStyle/>
          <a:p>
            <a:pPr algn="ctr"/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VIDEO</a:t>
            </a:r>
          </a:p>
          <a:p>
            <a:pPr algn="ctr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“AGREE IT”</a:t>
            </a:r>
          </a:p>
          <a:p>
            <a:pPr algn="ctr">
              <a:buNone/>
            </a:pPr>
            <a:endParaRPr lang="en-US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29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219200"/>
            <a:ext cx="7848600" cy="4906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Describe yourself by writing a sentence with 3 adjectives.</a:t>
            </a:r>
          </a:p>
          <a:p>
            <a:r>
              <a:rPr lang="en-US" sz="3200" dirty="0" smtClean="0"/>
              <a:t>You will be asked to read your sentence to the class.</a:t>
            </a:r>
            <a:endParaRPr lang="en-US" sz="3200" dirty="0"/>
          </a:p>
        </p:txBody>
      </p:sp>
      <p:pic>
        <p:nvPicPr>
          <p:cNvPr id="2" name="Picture 1" descr="4692542_ori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528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7-04 at 7.36.58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43" y="0"/>
            <a:ext cx="535405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33400" y="7620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alto/a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07" y="2226370"/>
            <a:ext cx="1435174" cy="3848298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8200" y="762000"/>
            <a:ext cx="4041775" cy="639762"/>
          </a:xfrm>
        </p:spPr>
        <p:txBody>
          <a:bodyPr/>
          <a:lstStyle/>
          <a:p>
            <a:pPr algn="ctr"/>
            <a:r>
              <a:rPr lang="en-US" dirty="0" err="1" smtClean="0"/>
              <a:t>bajo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38600"/>
            <a:ext cx="1104957" cy="2032104"/>
          </a:xfrm>
        </p:spPr>
      </p:pic>
    </p:spTree>
    <p:extLst>
      <p:ext uri="{BB962C8B-B14F-4D97-AF65-F5344CB8AC3E}">
        <p14:creationId xmlns:p14="http://schemas.microsoft.com/office/powerpoint/2010/main" val="12837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3340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gracioso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7" name="Content Placeholder 6" descr="comic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39523" y="2174875"/>
            <a:ext cx="3075541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533400"/>
            <a:ext cx="4041775" cy="639762"/>
          </a:xfrm>
        </p:spPr>
        <p:txBody>
          <a:bodyPr/>
          <a:lstStyle/>
          <a:p>
            <a:pPr algn="ctr"/>
            <a:r>
              <a:rPr lang="en-US" dirty="0" err="1" smtClean="0"/>
              <a:t>serio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8" name="Content Placeholder 7" descr="seri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670" y="2174875"/>
            <a:ext cx="2962485" cy="3951288"/>
          </a:xfrm>
        </p:spPr>
      </p:pic>
    </p:spTree>
    <p:extLst>
      <p:ext uri="{BB962C8B-B14F-4D97-AF65-F5344CB8AC3E}">
        <p14:creationId xmlns:p14="http://schemas.microsoft.com/office/powerpoint/2010/main" val="288576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4040188" cy="639762"/>
          </a:xfrm>
        </p:spPr>
        <p:txBody>
          <a:bodyPr/>
          <a:lstStyle/>
          <a:p>
            <a:pPr algn="ctr"/>
            <a:r>
              <a:rPr lang="en-US" dirty="0" err="1" smtClean="0"/>
              <a:t>intelectual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838200"/>
            <a:ext cx="4041775" cy="639762"/>
          </a:xfrm>
        </p:spPr>
        <p:txBody>
          <a:bodyPr/>
          <a:lstStyle/>
          <a:p>
            <a:pPr algn="ctr"/>
            <a:r>
              <a:rPr lang="en-US" dirty="0" err="1" smtClean="0"/>
              <a:t>fenomenal</a:t>
            </a:r>
            <a:endParaRPr lang="en-US" dirty="0"/>
          </a:p>
        </p:txBody>
      </p:sp>
      <p:pic>
        <p:nvPicPr>
          <p:cNvPr id="8" name="Content Placeholder 7" descr="cool kid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280025" y="2245519"/>
            <a:ext cx="2416175" cy="3321203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69968"/>
            <a:ext cx="4040188" cy="2561101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4040188" cy="639762"/>
          </a:xfrm>
        </p:spPr>
        <p:txBody>
          <a:bodyPr/>
          <a:lstStyle/>
          <a:p>
            <a:pPr algn="ctr"/>
            <a:r>
              <a:rPr lang="en-US" dirty="0" err="1" smtClean="0"/>
              <a:t>guapa</a:t>
            </a:r>
            <a:r>
              <a:rPr lang="en-US" dirty="0" smtClean="0"/>
              <a:t> y </a:t>
            </a:r>
            <a:r>
              <a:rPr lang="en-US" dirty="0" err="1" smtClean="0"/>
              <a:t>guapo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838200"/>
            <a:ext cx="4041775" cy="639762"/>
          </a:xfrm>
        </p:spPr>
        <p:txBody>
          <a:bodyPr/>
          <a:lstStyle/>
          <a:p>
            <a:pPr algn="ctr"/>
            <a:r>
              <a:rPr lang="en-US" dirty="0" err="1" smtClean="0"/>
              <a:t>atlético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11" name="Content Placeholder 10" descr="brad-pitt-angelina-jolie-venice-film-festival-20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59695"/>
            <a:ext cx="4040188" cy="3181648"/>
          </a:xfrm>
        </p:spPr>
      </p:pic>
      <p:pic>
        <p:nvPicPr>
          <p:cNvPr id="13" name="Content Placeholder 12" descr="usain-bol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887464"/>
            <a:ext cx="4041775" cy="2526109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activo</a:t>
            </a:r>
            <a:r>
              <a:rPr lang="en-US" dirty="0" smtClean="0"/>
              <a:t>/a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838200"/>
            <a:ext cx="4041775" cy="639762"/>
          </a:xfrm>
        </p:spPr>
        <p:txBody>
          <a:bodyPr/>
          <a:lstStyle/>
          <a:p>
            <a:pPr algn="ctr"/>
            <a:r>
              <a:rPr lang="en-US" dirty="0" err="1" smtClean="0"/>
              <a:t>reservado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12" name="Content Placeholder 11" descr="kid-skateboar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60003" y="2174875"/>
            <a:ext cx="3434581" cy="3951288"/>
          </a:xfrm>
        </p:spPr>
      </p:pic>
      <p:pic>
        <p:nvPicPr>
          <p:cNvPr id="15" name="Content Placeholder 14" descr="shy-102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60912" y="2721769"/>
            <a:ext cx="3810000" cy="28575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4040188" cy="639762"/>
          </a:xfrm>
        </p:spPr>
        <p:txBody>
          <a:bodyPr/>
          <a:lstStyle/>
          <a:p>
            <a:pPr algn="ctr"/>
            <a:r>
              <a:rPr lang="en-US" dirty="0" err="1" smtClean="0"/>
              <a:t>trabajador</a:t>
            </a:r>
            <a:r>
              <a:rPr lang="en-US" dirty="0" smtClean="0"/>
              <a:t>/a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838200"/>
            <a:ext cx="4041775" cy="639762"/>
          </a:xfrm>
        </p:spPr>
        <p:txBody>
          <a:bodyPr/>
          <a:lstStyle/>
          <a:p>
            <a:pPr algn="ctr"/>
            <a:r>
              <a:rPr lang="en-US" dirty="0" err="1"/>
              <a:t>p</a:t>
            </a:r>
            <a:r>
              <a:rPr lang="en-US" dirty="0" err="1" smtClean="0"/>
              <a:t>erezoso</a:t>
            </a:r>
            <a:r>
              <a:rPr lang="en-US" dirty="0" smtClean="0"/>
              <a:t>/a</a:t>
            </a:r>
          </a:p>
        </p:txBody>
      </p:sp>
      <p:pic>
        <p:nvPicPr>
          <p:cNvPr id="9" name="Content Placeholder 12" descr="Homer-lazy-300x23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937187" y="2480803"/>
            <a:ext cx="3597213" cy="2769854"/>
          </a:xfrm>
        </p:spPr>
      </p:pic>
      <p:pic>
        <p:nvPicPr>
          <p:cNvPr id="11" name="Content Placeholder 10" descr="hard-working--growing-ric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9600" y="2590800"/>
            <a:ext cx="3810000" cy="26003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extrovertido</a:t>
            </a:r>
            <a:r>
              <a:rPr lang="en-US" dirty="0" smtClean="0"/>
              <a:t>/a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838200"/>
            <a:ext cx="4041775" cy="639762"/>
          </a:xfrm>
        </p:spPr>
        <p:txBody>
          <a:bodyPr/>
          <a:lstStyle/>
          <a:p>
            <a:pPr algn="ctr"/>
            <a:r>
              <a:rPr lang="en-US" dirty="0" err="1" smtClean="0"/>
              <a:t>introvertido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10" name="Content Placeholder 9" descr="introvert_extrovert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905000"/>
            <a:ext cx="5791199" cy="302180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inteligente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elegante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72" y="2174875"/>
            <a:ext cx="2342881" cy="3951288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73" y="2568470"/>
            <a:ext cx="3615241" cy="316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608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5972</TotalTime>
  <Words>88</Words>
  <Application>Microsoft Macintosh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Ferraro</dc:creator>
  <cp:lastModifiedBy>Susan M. McConnell</cp:lastModifiedBy>
  <cp:revision>58</cp:revision>
  <dcterms:created xsi:type="dcterms:W3CDTF">2014-08-31T01:33:33Z</dcterms:created>
  <dcterms:modified xsi:type="dcterms:W3CDTF">2015-10-29T03:21:21Z</dcterms:modified>
</cp:coreProperties>
</file>